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Advanced(4)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나만의 패키지 만들기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0010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4.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(3) –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PyPI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배포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배포용 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Setup.py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작성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8077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(3) –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PyPI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배포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PyPI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Package Deploy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80010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(3) –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PyPI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배포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64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76</cp:revision>
  <dcterms:created xsi:type="dcterms:W3CDTF">2020-11-27T19:15:27Z</dcterms:created>
  <dcterms:modified xsi:type="dcterms:W3CDTF">2020-11-28T08:07:42Z</dcterms:modified>
</cp:coreProperties>
</file>